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28A134-1139-4DC0-85CD-EE5F361BCD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19CDE2-9D3A-4704-A968-0610AEA895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963A5D-3F63-4355-AD79-E1E634B0F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E499EC-E019-467D-8DE9-502655294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EFB2C5-9F78-4238-A09A-2D542B71B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1644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2EFCEC-0754-47DE-B3EA-6421DCB80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D7283EA-7934-4C72-A8BA-7EA2FD057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F0FAEAE-DAFA-4587-9205-B87379156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A9DC77-433D-406D-A6EC-0F58AE396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4F853F-623C-4FE2-83B0-0D049F60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843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E1A6399-4D62-4B51-84AA-22B106645E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5B20215-1933-47C8-A66B-E6C716FDE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0C9D3E-166D-4914-ABD5-FBD6EF3A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927E34-EA55-4D64-A32E-64FFE152F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E6B789D-B945-42F8-9314-6B2DD4AFE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7381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9BF490-6A2D-4977-80A2-6E899135D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D58BBD8-2286-44B9-8C37-10566857F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FB433C3-3844-4C2F-84B8-AA53B0D35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7B6640-B218-4632-B7AB-F3ACC78E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C21182-F1AD-4CA8-B624-0F2F0BBF6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3467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F5EB72-AEB9-4F8F-BB0C-4B2503D27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F424A4C-A9C5-4BC5-AF55-D07C18DA3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AF4D03-66DD-471C-B3D2-FCEE9D8F1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5016DA-B5C3-4F0B-AC18-0C97E876F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C1094F-F229-4575-B69A-6CF61A3A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015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E46D3F-286C-42B9-AE53-260736B83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27E98E-D942-461C-AE23-FA3C15C24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30BE954-642F-47E2-8970-AD8DF5BA36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BCD174-7089-4C00-9B38-90FE177B9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C9E428E-6901-46CF-B847-05A69CF6B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CFCE23-4652-4DE7-B249-9C9281450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8285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A38511-5D60-47AF-B457-8F5BE1D9B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C30549E-EB23-48E4-B495-0DA393AA3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93CFEDF-7E80-4638-9BAF-6C1C2A5AD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69F0D16-9BC5-4465-A96A-E7B0CEEDA9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E178FD9-C5AF-408F-87C9-216443719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8571903-8FBE-44E9-B9A1-D59F8F802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AB821C5-B13F-4C19-8CCA-7ADEBEBFA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BDB678E-5552-4217-97BF-0B8223D0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531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403726-2861-48C4-A281-36521E3AC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163B78B-A990-4F64-BE87-C19B27E93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92002AF-EC5B-4254-B88B-B57E22C4B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9ADDF28-4853-4461-961D-CAB4CA6D8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6243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F920466-A72B-43B3-A929-94AF2424B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18FD442-5C2F-471D-AE9C-644BF60AA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F7B3A11-194F-4904-9FD7-3E6784A9E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2559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6FFEC5-E3A1-473E-83F5-49609A64F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D2585D-3B8D-4D01-B544-AB308BCA1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3AA8F2-B8EF-4B16-9594-761FE24A6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5886983-3024-4C7E-8B19-F78CB3509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34E5718-830F-4DBF-B6C0-CFEB6BE0F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CC5BF67-E77C-442D-80C8-918C5544B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6627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AD5D2C-28E8-48D5-9FF0-9B9F3D020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DF73847-E726-492B-A455-56BA20FEF6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5EB0E7-8BCD-41B4-B7CB-07C34B3362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F880CAE-F825-4649-BB10-D58611D2D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03E7F8F-62BE-4F4D-899D-5F9F165D6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60FE35D-752C-49C1-955F-A579DAD1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0071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53D17F9-8576-46F3-BBF9-1D00FE4BD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E8A62B2-CC2B-4C27-B585-230D2EC0A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34A12F-72CE-49AD-806D-53D79695B4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320F44-F976-44BD-8636-C82A3FE6F836}" type="datetimeFigureOut">
              <a:rPr lang="pt-BR" smtClean="0"/>
              <a:t>24/06/2021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946620-36BB-49B1-A1DB-4A50121DB0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451ECA-F9E7-4DB9-904B-4A5DFA5B6C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A4C06-E476-473A-952C-8C5C7A9AD2CB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MSIPCMContentMarking" descr="{&quot;HashCode&quot;:1358424980,&quot;Placement&quot;:&quot;Footer&quot;,&quot;Top&quot;:519.343,&quot;Left&quot;:384.723541,&quot;SlideWidth&quot;:960,&quot;SlideHeight&quot;:540}">
            <a:extLst>
              <a:ext uri="{FF2B5EF4-FFF2-40B4-BE49-F238E27FC236}">
                <a16:creationId xmlns:a16="http://schemas.microsoft.com/office/drawing/2014/main" id="{6D36F98C-EBB8-473B-A709-2855A494C8DF}"/>
              </a:ext>
            </a:extLst>
          </p:cNvPr>
          <p:cNvSpPr txBox="1"/>
          <p:nvPr userDrawn="1"/>
        </p:nvSpPr>
        <p:spPr>
          <a:xfrm>
            <a:off x="4885989" y="6595656"/>
            <a:ext cx="2420021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pt-BR" sz="1000">
                <a:solidFill>
                  <a:srgbClr val="000000"/>
                </a:solidFill>
                <a:latin typeface="Calibri" panose="020F0502020204030204" pitchFamily="34" charset="0"/>
              </a:rPr>
              <a:t>Classificação da informação: Uso Interno</a:t>
            </a:r>
          </a:p>
        </p:txBody>
      </p:sp>
    </p:spTree>
    <p:extLst>
      <p:ext uri="{BB962C8B-B14F-4D97-AF65-F5344CB8AC3E}">
        <p14:creationId xmlns:p14="http://schemas.microsoft.com/office/powerpoint/2010/main" val="1975154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D4F2FB1A-570A-49A7-880C-6BBFD8CE9F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1150" y="0"/>
            <a:ext cx="6489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147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Lazarotto Schroeder</dc:creator>
  <cp:lastModifiedBy>Gustavo Lazarotto Schroeder</cp:lastModifiedBy>
  <cp:revision>1</cp:revision>
  <dcterms:created xsi:type="dcterms:W3CDTF">2021-06-24T22:09:53Z</dcterms:created>
  <dcterms:modified xsi:type="dcterms:W3CDTF">2021-06-24T22:12:10Z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9deea41-824f-4c3c-afd5-7afdfc16eee8_Enabled">
    <vt:lpwstr>true</vt:lpwstr>
  </property>
  <property fmtid="{D5CDD505-2E9C-101B-9397-08002B2CF9AE}" pid="3" name="MSIP_Label_99deea41-824f-4c3c-afd5-7afdfc16eee8_SetDate">
    <vt:lpwstr>2021-06-24T22:11:53Z</vt:lpwstr>
  </property>
  <property fmtid="{D5CDD505-2E9C-101B-9397-08002B2CF9AE}" pid="4" name="MSIP_Label_99deea41-824f-4c3c-afd5-7afdfc16eee8_Method">
    <vt:lpwstr>Standard</vt:lpwstr>
  </property>
  <property fmtid="{D5CDD505-2E9C-101B-9397-08002B2CF9AE}" pid="5" name="MSIP_Label_99deea41-824f-4c3c-afd5-7afdfc16eee8_Name">
    <vt:lpwstr>99deea41-824f-4c3c-afd5-7afdfc16eee8</vt:lpwstr>
  </property>
  <property fmtid="{D5CDD505-2E9C-101B-9397-08002B2CF9AE}" pid="6" name="MSIP_Label_99deea41-824f-4c3c-afd5-7afdfc16eee8_SiteId">
    <vt:lpwstr>3223964c-6e1f-48ba-b705-423351281a8c</vt:lpwstr>
  </property>
  <property fmtid="{D5CDD505-2E9C-101B-9397-08002B2CF9AE}" pid="7" name="MSIP_Label_99deea41-824f-4c3c-afd5-7afdfc16eee8_ActionId">
    <vt:lpwstr>02c004c5-8bc3-409e-a19c-98e135692f04</vt:lpwstr>
  </property>
  <property fmtid="{D5CDD505-2E9C-101B-9397-08002B2CF9AE}" pid="8" name="MSIP_Label_99deea41-824f-4c3c-afd5-7afdfc16eee8_ContentBits">
    <vt:lpwstr>2</vt:lpwstr>
  </property>
</Properties>
</file>

<file path=docProps/thumbnail.jpeg>
</file>